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  <p:sldMasterId id="2147483681" r:id="rId2"/>
    <p:sldMasterId id="2147483709" r:id="rId3"/>
    <p:sldMasterId id="2147483722" r:id="rId4"/>
    <p:sldMasterId id="2147483783" r:id="rId5"/>
    <p:sldMasterId id="2147483795" r:id="rId6"/>
  </p:sldMasterIdLst>
  <p:notesMasterIdLst>
    <p:notesMasterId r:id="rId34"/>
  </p:notesMasterIdLst>
  <p:sldIdLst>
    <p:sldId id="298" r:id="rId7"/>
    <p:sldId id="299" r:id="rId8"/>
    <p:sldId id="300" r:id="rId9"/>
    <p:sldId id="301" r:id="rId10"/>
    <p:sldId id="400" r:id="rId11"/>
    <p:sldId id="376" r:id="rId12"/>
    <p:sldId id="334" r:id="rId13"/>
    <p:sldId id="335" r:id="rId14"/>
    <p:sldId id="382" r:id="rId15"/>
    <p:sldId id="399" r:id="rId16"/>
    <p:sldId id="386" r:id="rId17"/>
    <p:sldId id="373" r:id="rId18"/>
    <p:sldId id="384" r:id="rId19"/>
    <p:sldId id="392" r:id="rId20"/>
    <p:sldId id="396" r:id="rId21"/>
    <p:sldId id="397" r:id="rId22"/>
    <p:sldId id="393" r:id="rId23"/>
    <p:sldId id="371" r:id="rId24"/>
    <p:sldId id="388" r:id="rId25"/>
    <p:sldId id="374" r:id="rId26"/>
    <p:sldId id="378" r:id="rId27"/>
    <p:sldId id="304" r:id="rId28"/>
    <p:sldId id="363" r:id="rId29"/>
    <p:sldId id="365" r:id="rId30"/>
    <p:sldId id="381" r:id="rId31"/>
    <p:sldId id="368" r:id="rId32"/>
    <p:sldId id="358" r:id="rId33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7" autoAdjust="0"/>
    <p:restoredTop sz="94660"/>
  </p:normalViewPr>
  <p:slideViewPr>
    <p:cSldViewPr>
      <p:cViewPr varScale="1">
        <p:scale>
          <a:sx n="106" d="100"/>
          <a:sy n="106" d="100"/>
        </p:scale>
        <p:origin x="378" y="108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7728-66D2-0381-9CEE-90D439A06AC5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50F-41D2-03A3-9CEE-B7F61BA06AE2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C21-6FD2-03CA-9CEE-999F72A06AC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2EF-A1D2-0394-9CEE-57C12CA06A02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723-6DD2-03A1-9CEE-9BF419A06ACE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0543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2273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59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DCA-84D2-039B-9CEE-72CE23A06A27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7438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376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434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447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6114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155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2801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0676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0972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815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1105-4BD2-03E7-9CEE-BDB25FA06AE8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94086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8690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3863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3293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8594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7727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93749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49801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4814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033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E1-AFD2-03A7-9CEE-59F21FA06A0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92376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5A3614-4CC7-4322-9E7F-6A5B12221A3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886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EF81A-07A8-4207-AC2F-7E4817A8E8F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762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23FC5-F27D-417C-802A-CA79907453C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07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47D347-4DD6-4270-B0E9-F0A297604DA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818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1C8B17-D069-4ED5-98BA-6A16B49D475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65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F6F4B-2595-4322-A72B-6B14DBED150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1326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147B2-3863-46C1-BCC1-DFBDEFF4A2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663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8F091-0229-4F0F-9B40-92FDC8D589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532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E1AACA-14DD-4D8C-AF47-F654AF60A75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BE3-ADD2-03AD-9CEE-5BF815A06A0E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ADEDDC-90F5-4E13-91EE-46195279E07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4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F49BB-66E6-479F-91C8-533DAE16D4B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207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1179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5399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76230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4152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383023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9962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9614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901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A61-2FD2-03CC-9CEE-D99974A06A8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076496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69690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435055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889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16-58D2-03A7-9CEE-AEF21FA06AFB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4EE-A0D2-0392-9CEE-56C72AA06A03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 sz="1400"/>
            </a:pPr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ctr">
              <a:defRPr lang="ru-RU" sz="1400"/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r">
              <a:defRPr lang="ru-RU" sz="1400"/>
            </a:pPr>
            <a:fld id="{3F565EB1-FFD2-03A8-9CEE-09FD10A06A5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1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703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7DFF5-B3FD-4F03-91D8-0A5CD546E74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63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467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КАФЕДРА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«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Основы эксплуатации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 СЭС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»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 ПРИВАЛОВ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Профилактические испытания проводят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текущих и капитальных ремонтах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КР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в целях проверки состояния изоляции и контактной системы, а также качества выполнения ремонта.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необходимости в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межремонтный период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внеплановом ТО.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4983"/>
            <a:ext cx="9144000" cy="53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 разъединителей производят 1р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год,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 внутренних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разъединителей 1р в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3-4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года.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ыполняют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следующий 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объем работ.</a:t>
            </a:r>
            <a:endParaRPr lang="ru-RU" sz="36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Внешний осмотр.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 Выявление дефектов.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Определение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объема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работ. </a:t>
            </a:r>
            <a:endParaRPr lang="ru-RU" sz="3600" dirty="0" smtClean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Замер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переходного 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сопротивления.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Проверка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состояния главных ножей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ламелями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(осмотр, очистка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выводов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деталей головок, ножей, ламелей, смазка).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2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" y="1243751"/>
            <a:ext cx="9134162" cy="56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Проверка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главных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ножей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 ламелей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(очистка контактных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выводов, деталей головок, ножей,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правка,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смазка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7. Проверка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опорных и поворотных колонок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изоляторов.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8. Проверка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привода и его блокировки.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9. Проверка работы привода.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10. Проверка приводного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механизма.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11. Контрольная обтяжка болтовых соединений привода.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2202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12. Проверка заземления.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13. Восстановление антикоррозийного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покрытия.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14. Регулировка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разъединителя.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15. Измерение переходного сопротивления контактов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16. Проверка состояния заземляющего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ножа.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17. Опробование работы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разъединителя.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75" t="7250" r="1312" b="672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909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08000" algn="l">
              <a:spcBef>
                <a:spcPts val="600"/>
              </a:spcBef>
              <a:defRPr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Капитальный ремонт наружных разъединителей (НР).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</a:t>
            </a:r>
            <a:r>
              <a:rPr lang="ru-RU" sz="4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НР</a:t>
            </a:r>
            <a:r>
              <a:rPr lang="ru-RU" sz="4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</a:t>
            </a:r>
            <a:r>
              <a:rPr lang="ru-RU" sz="4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сроки, указанные в </a:t>
            </a:r>
            <a:r>
              <a:rPr lang="ru-RU" sz="4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документации завода-изготовителя</a:t>
            </a:r>
            <a:r>
              <a:rPr lang="ru-RU" sz="4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а </a:t>
            </a:r>
            <a:r>
              <a:rPr lang="ru-RU" sz="4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затем 1 </a:t>
            </a:r>
            <a:r>
              <a:rPr lang="ru-RU" sz="4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 в 4 </a:t>
            </a:r>
            <a:r>
              <a:rPr lang="ru-RU" sz="4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года.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Разъединителей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внутренней установки – по мере необходимости.</a:t>
            </a:r>
            <a:endParaRPr lang="ru-RU" sz="36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4593" y="1293495"/>
            <a:ext cx="9144000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08000" algn="l">
              <a:spcBef>
                <a:spcPts val="600"/>
              </a:spcBef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бъем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108000" algn="l"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Расшиновка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разъединителя. </a:t>
            </a:r>
          </a:p>
          <a:p>
            <a:pPr marL="108000" algn="l"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Разборка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контактных ножей, губок гибких связей, пружин кожухов. </a:t>
            </a:r>
          </a:p>
          <a:p>
            <a:pPr marL="108000" algn="l"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емонт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контактной системы. </a:t>
            </a:r>
          </a:p>
          <a:p>
            <a:pPr marL="108000" algn="l"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Дефектация, ремонт и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замена 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изоляторов </a:t>
            </a:r>
            <a:r>
              <a:rPr lang="ru-RU" sz="36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поворотных 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колонок.</a:t>
            </a:r>
          </a:p>
          <a:p>
            <a:pPr marL="108000" algn="l">
              <a:spcBef>
                <a:spcPts val="600"/>
              </a:spcBef>
              <a:defRPr/>
            </a:pP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Дефектация и ремонт заземляющих ножей.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lang="ru-RU" sz="36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4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ЛЕКЦИЯ № 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 открытых распределительных устройств (ОРУ) </a:t>
            </a:r>
            <a:endParaRPr kumimoji="0" lang="ru-RU" altLang="en-US" sz="46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6. Ремонт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, смазка подшипникового узла. 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7.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роверка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 подшипников.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8.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Р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емонт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механизма привода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9.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Измерение сопротивления изоляции.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10. Общая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сборка 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 установка НР. </a:t>
            </a:r>
            <a:endParaRPr lang="ru-RU" sz="36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11. Контрольная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обтяжка.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12. Проверка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 заземляющих ножей. </a:t>
            </a: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3751"/>
            <a:ext cx="9144000" cy="558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Система мониторинга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ОРУ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ПС по техническому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состоянию.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 algn="just">
              <a:defRPr lang="ru-RU"/>
            </a:pP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2524124"/>
            <a:ext cx="9144793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latin typeface="Times New Roman" pitchFamily="18" charset="0"/>
              </a:rPr>
              <a:t>	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latin typeface="Times New Roman" pitchFamily="18" charset="0"/>
              </a:rPr>
              <a:t>	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01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МИП-02 подключают к ОРУ для измерения: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Действующих и линейных напряжений и тока по фазам.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Активной, реактивной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полной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мощности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каждой фазе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Напряжений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и токов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нулевой, прямой и обратной последовательности.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2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 Решены задачи.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Продления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срока службы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РУ ПС.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Сокращения затрат на ТО и Р.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3. Плавного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перехода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ТО и Р по техническому состоянию.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Применения данных непрерывного контроля критических режимов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5. Эффективного использования ресурсов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РУ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ПС.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0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Замена планово-предупредительного ТО и ремонта на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систему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ТО и Р по техническому состоянию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позволяет: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Продлить срок службы до 50 лет.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Сократить затраты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ОРУ.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Эффективно использовать ресурсы ОРУ и СЭС в целом.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6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4642973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виды и порядок проведения ремонтов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наружных разъединителей (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НР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 открытых распределительных устройств (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ОРУ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 marL="0" lvl="1" indent="0" algn="l"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Планово-предупредительная</a:t>
            </a:r>
          </a:p>
          <a:p>
            <a:pPr marL="0" lvl="1" indent="0" algn="l"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ремонта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ОРУ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lvl="1" indent="0" algn="l">
              <a:buNone/>
              <a:defRPr lang="ru-RU"/>
            </a:pP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2. Капитальный ремонт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наружных разъединителей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НР)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3. Система мониторинга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ОРУ ПС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по техническому состоянию.</a:t>
            </a:r>
          </a:p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Правила устройства электроустановок. М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: НОРМАТИКА, 2020. –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464с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2. Правила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технической эксплуатации электроустановок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потребителей. М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: НОРМАТИКА, 2020. – 188с.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Эксплуатация систем электроснабжения: учебное пособие / В.Я. Хорольский, М.А. Таранов. - Ставрополь, «АГРУС», 2013, 256с.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3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Введение.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Плановые и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внеплановые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ремонты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наружных разъединителей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НР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открытых распределительных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ОРУ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) проводят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 соответствии с требованиями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нормативно-технических документов (НТД).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Источники 1, 2 и 4.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6"/>
            <a:ext cx="8910637" cy="68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4784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" charset="-52"/>
              </a:rPr>
              <a:t>Схема 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ортала ОРУ-110кВ </a:t>
            </a:r>
          </a:p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556" b="7778"/>
          <a:stretch/>
        </p:blipFill>
        <p:spPr>
          <a:xfrm>
            <a:off x="15449" y="641985"/>
            <a:ext cx="9144000" cy="62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373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Планово-предупредительная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ремонта (ППР) ОРУ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ППР ОРУ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совокупность </a:t>
            </a:r>
            <a:r>
              <a:rPr lang="ru-RU" sz="36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организационных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 и </a:t>
            </a:r>
            <a:r>
              <a:rPr lang="ru-RU" sz="36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технических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мероприятий по уходу, надзору, обслуживанию и ремонту оборудования, проводимых по заранее составленному </a:t>
            </a:r>
            <a:r>
              <a:rPr lang="ru-RU" sz="36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плану (графику)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для предупреждения аварий и поддержания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ОРУ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постоянной эксплуатационной готовности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36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674</Words>
  <Application>Microsoft Office PowerPoint</Application>
  <PresentationFormat>Экран (4:3)</PresentationFormat>
  <Paragraphs>111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SimSun</vt:lpstr>
      <vt:lpstr>Arial</vt:lpstr>
      <vt:lpstr>Arial Black</vt:lpstr>
      <vt:lpstr>Calibri</vt:lpstr>
      <vt:lpstr>Times New Roman</vt:lpstr>
      <vt:lpstr>Wingdings</vt:lpstr>
      <vt:lpstr>Presentation</vt:lpstr>
      <vt:lpstr>Оформление по умолчанию</vt:lpstr>
      <vt:lpstr>2_Presentation</vt:lpstr>
      <vt:lpstr>3_Presentation</vt:lpstr>
      <vt:lpstr>4_Тема Office</vt:lpstr>
      <vt:lpstr>4_Presentation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Пользователь</cp:lastModifiedBy>
  <cp:revision>139</cp:revision>
  <dcterms:created xsi:type="dcterms:W3CDTF">2003-11-18T14:40:54Z</dcterms:created>
  <dcterms:modified xsi:type="dcterms:W3CDTF">2021-10-20T04:54:06Z</dcterms:modified>
</cp:coreProperties>
</file>